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29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323630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57893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08 мая.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дождь, гроза, туман. Ветер юго-западный 9-14 м/с. Температура воздуха ночью 12-14, днем 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мая.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гроза.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Ветер юго-западный 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29452</TotalTime>
  <Words>521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4240</cp:revision>
  <cp:lastPrinted>2021-10-15T03:50:29Z</cp:lastPrinted>
  <dcterms:created xsi:type="dcterms:W3CDTF">2018-03-27T06:03:00Z</dcterms:created>
  <dcterms:modified xsi:type="dcterms:W3CDTF">2026-05-07T06:31:27Z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